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6" r:id="rId3"/>
  </p:sldIdLst>
  <p:sldSz cx="7543800" cy="98298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G Red Hands" panose="02000505000000020004" pitchFamily="2" charset="0"/>
      <p:regular r:id="rId10"/>
    </p:embeddedFont>
    <p:embeddedFont>
      <p:font typeface="Report" panose="02000506020000020003" pitchFamily="2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785" y="1608720"/>
            <a:ext cx="6412230" cy="342222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5162921"/>
            <a:ext cx="5657850" cy="237325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6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8532" y="523346"/>
            <a:ext cx="1626632" cy="833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637" y="523346"/>
            <a:ext cx="4785598" cy="83303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8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707" y="2450627"/>
            <a:ext cx="6506528" cy="4088923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707" y="6578232"/>
            <a:ext cx="6506528" cy="2150268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1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36" y="2616729"/>
            <a:ext cx="3206115" cy="6236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049" y="2616729"/>
            <a:ext cx="3206115" cy="6236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523348"/>
            <a:ext cx="6506528" cy="1899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19" y="2409667"/>
            <a:ext cx="3191381" cy="1180941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19" y="3590607"/>
            <a:ext cx="3191381" cy="5281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9049" y="2409667"/>
            <a:ext cx="3207098" cy="1180941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9049" y="3590607"/>
            <a:ext cx="3207098" cy="5281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0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3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655320"/>
            <a:ext cx="2433072" cy="22936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097" y="1415311"/>
            <a:ext cx="3819049" cy="6985529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619" y="2948940"/>
            <a:ext cx="2433072" cy="5463276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4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9" y="655320"/>
            <a:ext cx="2433072" cy="22936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7097" y="1415311"/>
            <a:ext cx="3819049" cy="6985529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619" y="2948940"/>
            <a:ext cx="2433072" cy="5463276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636" y="523348"/>
            <a:ext cx="6506528" cy="189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636" y="2616729"/>
            <a:ext cx="6506528" cy="6236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636" y="9110770"/>
            <a:ext cx="1697355" cy="523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4D06-72E9-4C33-8C18-40960B566E13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884" y="9110770"/>
            <a:ext cx="2546033" cy="523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7809" y="9110770"/>
            <a:ext cx="1697355" cy="5233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CEF62-3C77-417D-A048-294E36F0E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47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D0E660-4262-4261-83A1-4C82DC519C2F}"/>
              </a:ext>
            </a:extLst>
          </p:cNvPr>
          <p:cNvSpPr/>
          <p:nvPr/>
        </p:nvSpPr>
        <p:spPr>
          <a:xfrm>
            <a:off x="3640886" y="2088292"/>
            <a:ext cx="3813398" cy="3336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DE66D-E67B-40C8-974F-CB879C982566}"/>
              </a:ext>
            </a:extLst>
          </p:cNvPr>
          <p:cNvSpPr txBox="1"/>
          <p:nvPr/>
        </p:nvSpPr>
        <p:spPr>
          <a:xfrm>
            <a:off x="1914940" y="143249"/>
            <a:ext cx="5489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Red Hands" panose="02000505000000020004" pitchFamily="2" charset="0"/>
              </a:rPr>
              <a:t>Welcome to </a:t>
            </a:r>
          </a:p>
          <a:p>
            <a:pPr algn="ctr"/>
            <a:r>
              <a:rPr lang="en-US" sz="5400" dirty="0">
                <a:latin typeface="KG Red Hands" panose="02000505000000020004" pitchFamily="2" charset="0"/>
              </a:rPr>
              <a:t>Kindergarten!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EBC99F-BF7E-42BF-9AA2-83FE408A40BE}"/>
              </a:ext>
            </a:extLst>
          </p:cNvPr>
          <p:cNvSpPr/>
          <p:nvPr/>
        </p:nvSpPr>
        <p:spPr>
          <a:xfrm>
            <a:off x="0" y="0"/>
            <a:ext cx="7543800" cy="982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825A5-A8B1-47DF-B554-CDB6CA612E04}"/>
              </a:ext>
            </a:extLst>
          </p:cNvPr>
          <p:cNvSpPr/>
          <p:nvPr/>
        </p:nvSpPr>
        <p:spPr>
          <a:xfrm>
            <a:off x="69783" y="2088292"/>
            <a:ext cx="3501320" cy="3336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5167B-EE4B-4869-A2E0-F65793F9DB2C}"/>
              </a:ext>
            </a:extLst>
          </p:cNvPr>
          <p:cNvSpPr txBox="1"/>
          <p:nvPr/>
        </p:nvSpPr>
        <p:spPr>
          <a:xfrm>
            <a:off x="139566" y="2786958"/>
            <a:ext cx="3501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Red Hands" panose="02000505000000020004" pitchFamily="2" charset="0"/>
              </a:rPr>
              <a:t>Insert your picture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F3910-7A74-45F6-B455-349CA61E3886}"/>
              </a:ext>
            </a:extLst>
          </p:cNvPr>
          <p:cNvSpPr txBox="1"/>
          <p:nvPr/>
        </p:nvSpPr>
        <p:spPr>
          <a:xfrm>
            <a:off x="3706393" y="2217571"/>
            <a:ext cx="36823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eport" panose="02000506020000020003" pitchFamily="2" charset="0"/>
              </a:rPr>
              <a:t>Tell about you here (ideas are professional history, family, pets – friendly info to get to know them)</a:t>
            </a: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1B93F4-9CEB-446F-AA09-D6CCFD114B09}"/>
              </a:ext>
            </a:extLst>
          </p:cNvPr>
          <p:cNvSpPr/>
          <p:nvPr/>
        </p:nvSpPr>
        <p:spPr>
          <a:xfrm>
            <a:off x="90137" y="8526161"/>
            <a:ext cx="7364147" cy="12345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8D024-857A-413E-9CD1-22AB66C7F3D4}"/>
              </a:ext>
            </a:extLst>
          </p:cNvPr>
          <p:cNvSpPr txBox="1"/>
          <p:nvPr/>
        </p:nvSpPr>
        <p:spPr>
          <a:xfrm>
            <a:off x="323069" y="8570564"/>
            <a:ext cx="6979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eport" panose="02000506020000020003" pitchFamily="2" charset="0"/>
              </a:rPr>
              <a:t>Contact info, office hours, or important links</a:t>
            </a: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58A63B-4AB8-4090-9D0B-42D15E5B47F9}"/>
              </a:ext>
            </a:extLst>
          </p:cNvPr>
          <p:cNvSpPr/>
          <p:nvPr/>
        </p:nvSpPr>
        <p:spPr>
          <a:xfrm>
            <a:off x="84389" y="5469020"/>
            <a:ext cx="7364147" cy="29736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06599A-5A88-4543-BC59-B999016BC9C3}"/>
              </a:ext>
            </a:extLst>
          </p:cNvPr>
          <p:cNvSpPr txBox="1"/>
          <p:nvPr/>
        </p:nvSpPr>
        <p:spPr>
          <a:xfrm>
            <a:off x="138944" y="5663412"/>
            <a:ext cx="71422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eport" panose="02000506020000020003" pitchFamily="2" charset="0"/>
              </a:rPr>
              <a:t>A few of your favorite things (ideas are favorite color, favorite food, favorite children’s book, </a:t>
            </a:r>
            <a:r>
              <a:rPr lang="en-US" sz="3200" dirty="0" err="1">
                <a:latin typeface="Report" panose="02000506020000020003" pitchFamily="2" charset="0"/>
              </a:rPr>
              <a:t>etc</a:t>
            </a:r>
            <a:r>
              <a:rPr lang="en-US" sz="3200" dirty="0">
                <a:latin typeface="Report" panose="02000506020000020003" pitchFamily="2" charset="0"/>
              </a:rPr>
              <a:t> – these also lend to surface-level talking points on initial 1:1 with students and community builders.</a:t>
            </a: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  <a:p>
            <a:pPr algn="ctr"/>
            <a:endParaRPr lang="en-US" sz="3200" dirty="0">
              <a:latin typeface="Report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0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76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Report</vt:lpstr>
      <vt:lpstr>KG Red Hands</vt:lpstr>
      <vt:lpstr>Arial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John</dc:creator>
  <cp:lastModifiedBy>Alex John</cp:lastModifiedBy>
  <cp:revision>16</cp:revision>
  <dcterms:created xsi:type="dcterms:W3CDTF">2020-08-06T22:24:29Z</dcterms:created>
  <dcterms:modified xsi:type="dcterms:W3CDTF">2020-08-07T14:58:23Z</dcterms:modified>
</cp:coreProperties>
</file>